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72220628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58926388"/>
              </p:ext>
            </p:extLst>
          </p:nvPr>
        </p:nvGraphicFramePr>
        <p:xfrm>
          <a:off x="5046663" y="627841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00567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26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27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без осадков. Ветер юго-восточный 4-9 м/с. Температура воздуха ночью 6-8, днем 26-28 тепла.</a:t>
            </a:r>
          </a:p>
          <a:p>
            <a:pPr lvl="0" algn="just"/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28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27 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5-10 м/с. Температура воздуха 12-14 тепла. 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5119942" y="333148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3" name="TextBox 13"/>
          <p:cNvSpPr txBox="1"/>
          <p:nvPr/>
        </p:nvSpPr>
        <p:spPr>
          <a:xfrm>
            <a:off x="5071196" y="2315823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5900ABF5-86DF-FFE8-62E2-818A426789C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2204206"/>
              </p:ext>
            </p:extLst>
          </p:nvPr>
        </p:nvGraphicFramePr>
        <p:xfrm>
          <a:off x="5075910" y="4162232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Эрнст Л.В. 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79581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21768</TotalTime>
  <Words>617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4351</cp:revision>
  <cp:lastPrinted>2021-10-14T11:15:53Z</cp:lastPrinted>
  <dcterms:created xsi:type="dcterms:W3CDTF">2018-03-27T06:03:00Z</dcterms:created>
  <dcterms:modified xsi:type="dcterms:W3CDTF">2026-05-26T07:55:24Z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